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3"/>
  </p:notesMasterIdLst>
  <p:sldIdLst>
    <p:sldId id="265" r:id="rId2"/>
  </p:sldIdLst>
  <p:sldSz cx="10080625" cy="7559675"/>
  <p:notesSz cx="7559675" cy="10691813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Microsoft YaHei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 showGuides="1">
      <p:cViewPr>
        <p:scale>
          <a:sx n="110" d="100"/>
          <a:sy n="110" d="100"/>
        </p:scale>
        <p:origin x="-965" y="-58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59" d="100"/>
          <a:sy n="59" d="100"/>
        </p:scale>
        <p:origin x="-1752" y="-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1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altLang="en-US"/>
          </a:p>
        </p:txBody>
      </p:sp>
      <p:sp>
        <p:nvSpPr>
          <p:cNvPr id="3075" name="AutoShape 2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altLang="en-US"/>
          </a:p>
        </p:txBody>
      </p:sp>
      <p:sp>
        <p:nvSpPr>
          <p:cNvPr id="3076" name="AutoShape 3"/>
          <p:cNvSpPr>
            <a:spLocks noChangeArrowheads="1"/>
          </p:cNvSpPr>
          <p:nvPr/>
        </p:nvSpPr>
        <p:spPr bwMode="auto">
          <a:xfrm>
            <a:off x="0" y="0"/>
            <a:ext cx="7559675" cy="10691813"/>
          </a:xfrm>
          <a:prstGeom prst="roundRect">
            <a:avLst>
              <a:gd name="adj" fmla="val 19"/>
            </a:avLst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altLang="en-US"/>
          </a:p>
        </p:txBody>
      </p:sp>
      <p:sp>
        <p:nvSpPr>
          <p:cNvPr id="3077" name="Rectangle 4"/>
          <p:cNvSpPr>
            <a:spLocks noGrp="1" noChangeArrowheads="1"/>
          </p:cNvSpPr>
          <p:nvPr>
            <p:ph type="sldImg"/>
          </p:nvPr>
        </p:nvSpPr>
        <p:spPr bwMode="auto">
          <a:xfrm>
            <a:off x="1106488" y="812800"/>
            <a:ext cx="5338762" cy="400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sp>
      <p:sp>
        <p:nvSpPr>
          <p:cNvPr id="2053" name="Rectangle 5"/>
          <p:cNvSpPr>
            <a:spLocks noGrp="1" noChangeArrowheads="1"/>
          </p:cNvSpPr>
          <p:nvPr>
            <p:ph type="body"/>
          </p:nvPr>
        </p:nvSpPr>
        <p:spPr bwMode="auto">
          <a:xfrm>
            <a:off x="755650" y="5078413"/>
            <a:ext cx="6042025" cy="4805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pt-BR" altLang="pt-BR" noProof="0" smtClean="0"/>
          </a:p>
        </p:txBody>
      </p:sp>
      <p:sp>
        <p:nvSpPr>
          <p:cNvPr id="3079" name="Text Box 6"/>
          <p:cNvSpPr txBox="1">
            <a:spLocks noChangeArrowheads="1"/>
          </p:cNvSpPr>
          <p:nvPr/>
        </p:nvSpPr>
        <p:spPr bwMode="auto">
          <a:xfrm>
            <a:off x="0" y="0"/>
            <a:ext cx="3278188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altLang="en-US"/>
          </a:p>
        </p:txBody>
      </p:sp>
      <p:sp>
        <p:nvSpPr>
          <p:cNvPr id="3080" name="Text Box 7"/>
          <p:cNvSpPr txBox="1">
            <a:spLocks noChangeArrowheads="1"/>
          </p:cNvSpPr>
          <p:nvPr/>
        </p:nvSpPr>
        <p:spPr bwMode="auto">
          <a:xfrm>
            <a:off x="4278313" y="0"/>
            <a:ext cx="3278187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altLang="en-US"/>
          </a:p>
        </p:txBody>
      </p:sp>
      <p:sp>
        <p:nvSpPr>
          <p:cNvPr id="3081" name="Text Box 8"/>
          <p:cNvSpPr txBox="1">
            <a:spLocks noChangeArrowheads="1"/>
          </p:cNvSpPr>
          <p:nvPr/>
        </p:nvSpPr>
        <p:spPr bwMode="auto">
          <a:xfrm>
            <a:off x="0" y="10156825"/>
            <a:ext cx="3278188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altLang="en-US"/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4278313" y="10155238"/>
            <a:ext cx="3275012" cy="52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lnSpc>
                <a:spcPct val="95000"/>
              </a:lnSpc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400">
                <a:solidFill>
                  <a:srgbClr val="000000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defRPr>
            </a:lvl1pPr>
          </a:lstStyle>
          <a:p>
            <a:pPr>
              <a:defRPr/>
            </a:pPr>
            <a:fld id="{31680FB5-604E-45F5-8D93-25C46E0938CB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8501956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>
            <a:spLocks noGrp="1" noChangeArrowheads="1"/>
          </p:cNvSpPr>
          <p:nvPr>
            <p:ph type="sldNum" sz="quarter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AE925912-F7F1-4012-A0F9-3C864E87F785}" type="slidenum">
              <a:rPr lang="pt-BR" altLang="pt-BR" sz="1400" smtClean="0"/>
              <a:pPr eaLnBrk="1" hangingPunct="1">
                <a:spcBef>
                  <a:spcPct val="0"/>
                </a:spcBef>
              </a:pPr>
              <a:t>1</a:t>
            </a:fld>
            <a:endParaRPr lang="pt-BR" altLang="pt-BR" sz="1400" smtClean="0"/>
          </a:p>
        </p:txBody>
      </p:sp>
      <p:sp>
        <p:nvSpPr>
          <p:cNvPr id="4099" name="Text Box 1"/>
          <p:cNvSpPr txBox="1">
            <a:spLocks noChangeArrowheads="1"/>
          </p:cNvSpPr>
          <p:nvPr/>
        </p:nvSpPr>
        <p:spPr bwMode="auto">
          <a:xfrm>
            <a:off x="4278313" y="10156825"/>
            <a:ext cx="3278187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b"/>
          <a:lstStyle>
            <a:lvl1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1pPr>
            <a:lvl2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2pPr>
            <a:lvl3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3pPr>
            <a:lvl4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4pPr>
            <a:lvl5pPr eaLnBrk="0" hangingPunct="0">
              <a:spcBef>
                <a:spcPct val="30000"/>
              </a:spcBef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5pPr>
            <a:lvl6pPr marL="25146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6pPr>
            <a:lvl7pPr marL="29718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7pPr>
            <a:lvl8pPr marL="34290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8pPr>
            <a:lvl9pPr marL="3886200" indent="-228600" defTabSz="449263" eaLnBrk="0" fontAlgn="base" hangingPunct="0"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1200">
                <a:solidFill>
                  <a:srgbClr val="000000"/>
                </a:solidFill>
                <a:latin typeface="Times New Roman" pitchFamily="18" charset="0"/>
              </a:defRPr>
            </a:lvl9pPr>
          </a:lstStyle>
          <a:p>
            <a:pPr algn="r" eaLnBrk="1" hangingPunct="1">
              <a:lnSpc>
                <a:spcPct val="95000"/>
              </a:lnSpc>
              <a:spcBef>
                <a:spcPct val="0"/>
              </a:spcBef>
              <a:buClrTx/>
              <a:buFontTx/>
              <a:buNone/>
            </a:pPr>
            <a:fld id="{FE1C25E1-A976-45C7-939F-1E1BC6FC0D54}" type="slidenum">
              <a:rPr lang="pt-BR" altLang="pt-BR" sz="1400">
                <a:ea typeface="Arial Unicode MS" pitchFamily="34" charset="-128"/>
                <a:cs typeface="Arial Unicode MS" pitchFamily="34" charset="-128"/>
              </a:rPr>
              <a:pPr algn="r" eaLnBrk="1" hangingPunct="1">
                <a:lnSpc>
                  <a:spcPct val="95000"/>
                </a:lnSpc>
                <a:spcBef>
                  <a:spcPct val="0"/>
                </a:spcBef>
                <a:buClrTx/>
                <a:buFontTx/>
                <a:buNone/>
              </a:pPr>
              <a:t>1</a:t>
            </a:fld>
            <a:endParaRPr lang="pt-BR" altLang="pt-BR" sz="1400"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100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4101" name="Rectangle 3"/>
          <p:cNvSpPr>
            <a:spLocks noChangeArrowheads="1"/>
          </p:cNvSpPr>
          <p:nvPr>
            <p:ph type="body" idx="1"/>
          </p:nvPr>
        </p:nvSpPr>
        <p:spPr>
          <a:xfrm>
            <a:off x="755650" y="5078413"/>
            <a:ext cx="6048375" cy="4811712"/>
          </a:xfrm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alt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3F6A5-FB81-4BE9-8B73-3A3963E82036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694676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4B358D-6DEC-48F8-9FAA-4CBCB4393F7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646110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7302500" y="301625"/>
            <a:ext cx="2265363" cy="7459663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46862" cy="7459663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B6EE67-F461-407D-B2AB-734211D92E38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3036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C63E1-E19D-4075-AEBA-628FD871520A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915992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B2F96D-44A6-403C-A9C5-86AECB4A4BEC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9481014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6112" cy="5992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111750" y="1768475"/>
            <a:ext cx="4456113" cy="59928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4909E9-63BA-4C91-9EF0-4C72DA062D21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781392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AA59B5-2393-4781-A4B0-64F77E639D1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0527051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417F2-402B-4EB9-A436-464A15BC47B5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3749756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7B68A2-7B45-406D-8F67-F0424B5D2B1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768550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61E7E-71C5-43F2-A6C4-8D3767575C79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1658285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B6CB9-E14F-47B6-B1F8-37D014D3FB8F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  <p:extLst>
      <p:ext uri="{BB962C8B-B14F-4D97-AF65-F5344CB8AC3E}">
        <p14:creationId xmlns:p14="http://schemas.microsoft.com/office/powerpoint/2010/main" val="25739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301625"/>
            <a:ext cx="9064625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pt-BR" smtClean="0"/>
              <a:t>Clique para editar o formato do texto do título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1768475"/>
            <a:ext cx="9064625" cy="5992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2808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pt-BR" smtClean="0"/>
              <a:t>Clique para editar o formato do texto da estrutura de tópicos</a:t>
            </a:r>
          </a:p>
          <a:p>
            <a:pPr lvl="1"/>
            <a:r>
              <a:rPr lang="en-GB" altLang="pt-BR" smtClean="0"/>
              <a:t>2.º Nível da estrutura de tópicos</a:t>
            </a:r>
          </a:p>
          <a:p>
            <a:pPr lvl="2"/>
            <a:r>
              <a:rPr lang="en-GB" altLang="pt-BR" smtClean="0"/>
              <a:t>3.º Nível da estrutura de tópicos</a:t>
            </a:r>
          </a:p>
          <a:p>
            <a:pPr lvl="3"/>
            <a:r>
              <a:rPr lang="en-GB" altLang="pt-BR" smtClean="0"/>
              <a:t>4.º Nível da estrutura de tópicos</a:t>
            </a:r>
          </a:p>
          <a:p>
            <a:pPr lvl="4"/>
            <a:r>
              <a:rPr lang="en-GB" altLang="pt-BR" smtClean="0"/>
              <a:t>5.º Nível da estrutura de tópicos</a:t>
            </a:r>
          </a:p>
          <a:p>
            <a:pPr lvl="4"/>
            <a:r>
              <a:rPr lang="en-GB" altLang="pt-BR" smtClean="0"/>
              <a:t>6.º Nível da estrutura de tópicos</a:t>
            </a:r>
          </a:p>
          <a:p>
            <a:pPr lvl="4"/>
            <a:r>
              <a:rPr lang="en-GB" altLang="pt-BR" smtClean="0"/>
              <a:t>7.º Nível da estrutura de tópicos</a:t>
            </a:r>
          </a:p>
          <a:p>
            <a:pPr lvl="4"/>
            <a:r>
              <a:rPr lang="en-GB" altLang="pt-BR" smtClean="0"/>
              <a:t>8.º Nível da estrutura de tópicos</a:t>
            </a:r>
          </a:p>
          <a:p>
            <a:pPr lvl="4"/>
            <a:r>
              <a:rPr lang="en-GB" altLang="pt-BR" smtClean="0"/>
              <a:t>9.º Nível da estrutura de tópicos</a:t>
            </a:r>
          </a:p>
        </p:txBody>
      </p:sp>
      <p:sp>
        <p:nvSpPr>
          <p:cNvPr id="1028" name="Text Box 3"/>
          <p:cNvSpPr txBox="1">
            <a:spLocks noChangeArrowheads="1"/>
          </p:cNvSpPr>
          <p:nvPr/>
        </p:nvSpPr>
        <p:spPr bwMode="auto">
          <a:xfrm>
            <a:off x="503238" y="6886575"/>
            <a:ext cx="23447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altLang="en-US"/>
          </a:p>
        </p:txBody>
      </p:sp>
      <p:sp>
        <p:nvSpPr>
          <p:cNvPr id="1029" name="Text Box 4"/>
          <p:cNvSpPr txBox="1">
            <a:spLocks noChangeArrowheads="1"/>
          </p:cNvSpPr>
          <p:nvPr/>
        </p:nvSpPr>
        <p:spPr bwMode="auto">
          <a:xfrm>
            <a:off x="3448050" y="6886575"/>
            <a:ext cx="3192463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pt-BR" altLang="en-US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7227888" y="6886575"/>
            <a:ext cx="2341562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8AF041A-1961-4FAB-9A82-AD1B4F35F783}" type="slidenum">
              <a:rPr lang="pt-BR" altLang="pt-BR"/>
              <a:pPr>
                <a:defRPr/>
              </a:pPr>
              <a:t>‹nº›</a:t>
            </a:fld>
            <a:endParaRPr lang="pt-BR" alt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+mj-lt"/>
          <a:ea typeface="+mj-ea"/>
          <a:cs typeface="+mj-cs"/>
        </a:defRPr>
      </a:lvl1pPr>
      <a:lvl2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2pPr>
      <a:lvl3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3pPr>
      <a:lvl4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4pPr>
      <a:lvl5pPr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5pPr>
      <a:lvl6pPr marL="25146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6pPr>
      <a:lvl7pPr marL="29718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7pPr>
      <a:lvl8pPr marL="34290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8pPr>
      <a:lvl9pPr marL="3886200" indent="-228600" algn="ctr" defTabSz="449263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>
          <a:solidFill>
            <a:srgbClr val="000000"/>
          </a:solidFill>
          <a:latin typeface="Arial" charset="0"/>
          <a:ea typeface="Microsoft YaHei" pitchFamily="34" charset="-122"/>
        </a:defRPr>
      </a:lvl9pPr>
    </p:titleStyle>
    <p:bodyStyle>
      <a:lvl1pPr marL="342900" indent="-342900" algn="l" defTabSz="449263" rtl="0" eaLnBrk="0" fontAlgn="base" hangingPunct="0">
        <a:lnSpc>
          <a:spcPct val="93000"/>
        </a:lnSpc>
        <a:spcBef>
          <a:spcPct val="0"/>
        </a:spcBef>
        <a:spcAft>
          <a:spcPts val="1413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49263" rtl="0" eaLnBrk="0" fontAlgn="base" hangingPunct="0">
        <a:lnSpc>
          <a:spcPct val="93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000000"/>
          </a:solidFill>
          <a:latin typeface="+mn-lt"/>
          <a:ea typeface="+mn-ea"/>
        </a:defRPr>
      </a:lvl2pPr>
      <a:lvl3pPr marL="1143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000000"/>
          </a:solidFill>
          <a:latin typeface="+mn-lt"/>
          <a:ea typeface="+mn-ea"/>
        </a:defRPr>
      </a:lvl3pPr>
      <a:lvl4pPr marL="1600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4pPr>
      <a:lvl5pPr marL="20574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5pPr>
      <a:lvl6pPr marL="25146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6pPr>
      <a:lvl7pPr marL="29718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7pPr>
      <a:lvl8pPr marL="34290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8pPr>
      <a:lvl9pPr marL="3886200" indent="-228600" algn="l" defTabSz="449263" rtl="0" eaLnBrk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000000"/>
          </a:solidFill>
          <a:latin typeface="+mn-lt"/>
          <a:ea typeface="+mn-ea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8" y="1223963"/>
            <a:ext cx="9791700" cy="626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15900" y="-107950"/>
            <a:ext cx="2376488" cy="1262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38880" rIns="0" bIns="0" anchor="ctr"/>
          <a:lstStyle>
            <a:lvl1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icrosoft YaHei" pitchFamily="34" charset="-122"/>
              </a:defRPr>
            </a:lvl1pPr>
            <a:lvl2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icrosoft YaHei" pitchFamily="34" charset="-122"/>
              </a:defRPr>
            </a:lvl2pPr>
            <a:lvl3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icrosoft YaHei" pitchFamily="34" charset="-122"/>
              </a:defRPr>
            </a:lvl3pPr>
            <a:lvl4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icrosoft YaHei" pitchFamily="34" charset="-122"/>
              </a:defRPr>
            </a:lvl4pPr>
            <a:lvl5pPr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rgbClr val="FFFFFF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>
              <a:lnSpc>
                <a:spcPct val="93000"/>
              </a:lnSpc>
              <a:buClrTx/>
              <a:buFontTx/>
              <a:buNone/>
              <a:defRPr/>
            </a:pPr>
            <a:r>
              <a:rPr lang="pt-BR" altLang="pt-BR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CANVAS</a:t>
            </a:r>
            <a:endParaRPr lang="pt-BR" altLang="pt-BR" sz="20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8" name="Text Box 3"/>
          <p:cNvSpPr txBox="1">
            <a:spLocks noChangeArrowheads="1"/>
          </p:cNvSpPr>
          <p:nvPr/>
        </p:nvSpPr>
        <p:spPr bwMode="auto">
          <a:xfrm>
            <a:off x="7991475" y="2016125"/>
            <a:ext cx="1728788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  <a:defRPr/>
            </a:pPr>
            <a:r>
              <a:rPr lang="pt-BR" altLang="pt-BR" dirty="0" smtClean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1269" name="Text Box 4"/>
          <p:cNvSpPr txBox="1">
            <a:spLocks noChangeArrowheads="1"/>
          </p:cNvSpPr>
          <p:nvPr/>
        </p:nvSpPr>
        <p:spPr bwMode="auto">
          <a:xfrm>
            <a:off x="5256213" y="6196013"/>
            <a:ext cx="3671887" cy="603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  <a:defRPr/>
            </a:pPr>
            <a:r>
              <a:rPr lang="pt-BR" altLang="pt-BR" dirty="0" smtClean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1270" name="Text Box 5"/>
          <p:cNvSpPr txBox="1">
            <a:spLocks noChangeArrowheads="1"/>
          </p:cNvSpPr>
          <p:nvPr/>
        </p:nvSpPr>
        <p:spPr bwMode="auto">
          <a:xfrm>
            <a:off x="217488" y="6196013"/>
            <a:ext cx="3671887" cy="858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  <a:defRPr/>
            </a:pPr>
            <a:r>
              <a:rPr lang="pt-BR" altLang="pt-BR" dirty="0" smtClean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1271" name="Text Box 6"/>
          <p:cNvSpPr txBox="1">
            <a:spLocks noChangeArrowheads="1"/>
          </p:cNvSpPr>
          <p:nvPr/>
        </p:nvSpPr>
        <p:spPr bwMode="auto">
          <a:xfrm>
            <a:off x="4032250" y="2092325"/>
            <a:ext cx="1800225" cy="2141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  <a:defRPr/>
            </a:pPr>
            <a:r>
              <a:rPr lang="pt-BR" altLang="pt-BR" dirty="0" smtClean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1272" name="Text Box 7"/>
          <p:cNvSpPr txBox="1">
            <a:spLocks noChangeArrowheads="1"/>
          </p:cNvSpPr>
          <p:nvPr/>
        </p:nvSpPr>
        <p:spPr bwMode="auto">
          <a:xfrm>
            <a:off x="5832475" y="1909763"/>
            <a:ext cx="2160588" cy="1884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  <a:defRPr/>
            </a:pPr>
            <a:r>
              <a:rPr lang="pt-BR" altLang="pt-BR" dirty="0" smtClean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1273" name="Text Box 8"/>
          <p:cNvSpPr txBox="1">
            <a:spLocks noChangeArrowheads="1"/>
          </p:cNvSpPr>
          <p:nvPr/>
        </p:nvSpPr>
        <p:spPr bwMode="auto">
          <a:xfrm>
            <a:off x="5903913" y="3803650"/>
            <a:ext cx="1944687" cy="1884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  <a:defRPr/>
            </a:pPr>
            <a:r>
              <a:rPr lang="pt-BR" altLang="pt-BR" dirty="0" smtClean="0">
                <a:solidFill>
                  <a:schemeClr val="accent6"/>
                </a:solidFill>
              </a:rPr>
              <a:t>.</a:t>
            </a:r>
          </a:p>
        </p:txBody>
      </p:sp>
      <p:sp>
        <p:nvSpPr>
          <p:cNvPr id="11274" name="Text Box 9"/>
          <p:cNvSpPr txBox="1">
            <a:spLocks noChangeArrowheads="1"/>
          </p:cNvSpPr>
          <p:nvPr/>
        </p:nvSpPr>
        <p:spPr bwMode="auto">
          <a:xfrm>
            <a:off x="2087563" y="1931988"/>
            <a:ext cx="1944687" cy="1368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  <a:defRPr/>
            </a:pPr>
            <a:r>
              <a:rPr lang="pt-BR" altLang="pt-BR" dirty="0" smtClean="0">
                <a:solidFill>
                  <a:schemeClr val="accent6"/>
                </a:solidFill>
              </a:rPr>
              <a:t>.</a:t>
            </a:r>
          </a:p>
          <a:p>
            <a:pPr eaLnBrk="1" hangingPunct="1">
              <a:lnSpc>
                <a:spcPct val="93000"/>
              </a:lnSpc>
              <a:buClrTx/>
              <a:buFontTx/>
              <a:buNone/>
              <a:defRPr/>
            </a:pPr>
            <a:endParaRPr lang="pt-BR" altLang="pt-BR" dirty="0" smtClean="0">
              <a:solidFill>
                <a:schemeClr val="accent6"/>
              </a:solidFill>
            </a:endParaRPr>
          </a:p>
        </p:txBody>
      </p:sp>
      <p:sp>
        <p:nvSpPr>
          <p:cNvPr id="11275" name="Text Box 10"/>
          <p:cNvSpPr txBox="1">
            <a:spLocks noChangeArrowheads="1"/>
          </p:cNvSpPr>
          <p:nvPr/>
        </p:nvSpPr>
        <p:spPr bwMode="auto">
          <a:xfrm>
            <a:off x="144463" y="1728788"/>
            <a:ext cx="1800225" cy="3671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  <a:defRPr/>
            </a:pPr>
            <a:r>
              <a:rPr lang="pt-BR" altLang="pt-BR" dirty="0" smtClean="0">
                <a:solidFill>
                  <a:schemeClr val="accent6"/>
                </a:solidFill>
              </a:rPr>
              <a:t>-</a:t>
            </a:r>
          </a:p>
        </p:txBody>
      </p:sp>
      <p:sp>
        <p:nvSpPr>
          <p:cNvPr id="11276" name="Text Box 11"/>
          <p:cNvSpPr txBox="1">
            <a:spLocks noChangeArrowheads="1"/>
          </p:cNvSpPr>
          <p:nvPr/>
        </p:nvSpPr>
        <p:spPr bwMode="auto">
          <a:xfrm>
            <a:off x="2160588" y="4103688"/>
            <a:ext cx="1728787" cy="1628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60840" rIns="90000" bIns="45000"/>
          <a:lstStyle>
            <a:lvl1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1pPr>
            <a:lvl2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2pPr>
            <a:lvl3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3pPr>
            <a:lvl4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4pPr>
            <a:lvl5pPr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pitchFamily="34" charset="-122"/>
              </a:defRPr>
            </a:lvl9pPr>
          </a:lstStyle>
          <a:p>
            <a:pPr eaLnBrk="1" hangingPunct="1">
              <a:lnSpc>
                <a:spcPct val="93000"/>
              </a:lnSpc>
              <a:buClrTx/>
              <a:buFontTx/>
              <a:buNone/>
              <a:defRPr/>
            </a:pPr>
            <a:r>
              <a:rPr lang="pt-BR" altLang="pt-BR" sz="1700" dirty="0" smtClean="0">
                <a:solidFill>
                  <a:schemeClr val="accent6"/>
                </a:solidFill>
              </a:rPr>
              <a:t>.</a:t>
            </a:r>
          </a:p>
          <a:p>
            <a:pPr eaLnBrk="1" hangingPunct="1">
              <a:lnSpc>
                <a:spcPct val="93000"/>
              </a:lnSpc>
              <a:buClrTx/>
              <a:buFontTx/>
              <a:buNone/>
              <a:defRPr/>
            </a:pPr>
            <a:endParaRPr lang="pt-BR" altLang="pt-BR" sz="1700" dirty="0" smtClean="0">
              <a:solidFill>
                <a:schemeClr val="accent6"/>
              </a:solidFill>
            </a:endParaRPr>
          </a:p>
        </p:txBody>
      </p:sp>
      <p:sp>
        <p:nvSpPr>
          <p:cNvPr id="2061" name="AutoShape 15" descr="data:image/jpeg;base64,/9j/4AAQSkZJRgABAQAAAQABAAD/2wCEAAkGBxQQEhUUEhQUFRUXFBcVEBQQFRQUEBQVFxUWFhQUFBQYHCggGBolGxQUITEhJSkrLi4uFx8zODMsNygtLisBCgoKDg0OGxAQGywkICY3LDIxNS8sNzc0NSwvLSw1NDQyLDc0LCw0LSw0LDQsLzQsNyw1LCwvLC0sLCwsNDQ0LP/AABEIAKgBKwMBIgACEQEDEQH/xAAcAAACAgMBAQAAAAAAAAAAAAAABQQGAQMHAgj/xABNEAABAwIDBAYGBgcEBwkAAAABAAIDBBEFEiEGMUFRE2FxgZGxBxQiMqHBI0JScpLRM2JzssLh8BUkgvFDU2ODs9LTJTREVGR0k6LD/8QAGwEBAAIDAQEAAAAAAAAAAAAAAAQFAgMGAQf/xAAuEQEAAgECAwUIAgMAAAAAAAAAAQIDBBEFEjETIVFh8BQyQXGRobHBIoEzNHL/2gAMAwEAAhEDEQA/AO4oQhAIQhAIQhAIQhAIQhAIQhAIQhAIQhAIWmrqmQsL5HNYwe855AaO8ql4j6UKWM2jZLL+sAGMPZm1+CwvkpT3pStNotRqf8VJn149F6Quf0fpUgcbSQysHNuV4HWRcHwurnhWLQ1TM8EjXt45d7Tyc06tPUV5TLS/uyy1PD9Tpo3y0mI+316JqEIWxDCEIQCEIQCEIQCEIQCEIQCEIQCEIQCEIQCEIQCEIQCFHlntoFpNQgnIS81KIq6xsd3kgYIQtc8wYLnu60GxCget3WPWkDBCXtrFNikDhcIPa01dS2JjpHkNYxpc8ncABclblQfTLiBiomxtNullAd91oLiPxBiwyW5azKRpMHb5q4/GXP8Aava19fKXOu2Jp+gi4AfadzefhuCrz5LqJnWel0VNbe07y+mYezw0jHjjaIS4pbb1NwrGJaOYSwuLXDeDq1w4teOLT/WqTdItr5r2XkRMTvDO163rNbRvEvpPZ7GGVtOyePc4e0072uGjmnsPjoUyXJvQliRzz05OhaJWjkQQx5HaHM/Cusq4w356RMvmvEdNGm1Fsdenw+U+tgheS8LHSBbUJ7QsA3WUAhYJXjpgg2IWrpwvbHg7kHpC8veALlRjVIJaFFFSvbZ0G9CwDdZQCEIQCEIQC1VMmVjjyC2qNiTCYngb8pI7tfkgSGqXj1lJzVLz6ygcGqUeeqS11SotTVaIL7gVV0sLTxF2nuNh8LJXjNd9MWfYAHeQHH4EKRsawilaT9ZznDsvYeV+9V/aUmOrffc8Nc3syhvm0oGLapBqklbVINUgc+tpjgtZd+XmNO0fyuqkalN9lnF8/U1pJ8vmguK5p6cqcmmgfwbMWnqzsJF/wLpaUbWYKK6klgOhe32HH6r2nMw9lwL9V1hkrzVmEnR5uxz1yT8JfNT2WC1KRUU743OjkBY9ji17Tva4aEFQ5JraKs5Hb+0RPSXvOjOovSL3HdxDWgucSA1rRdxJNgABvJKch7RDqPoOpy6qnk4MhDD2yPBHwjcutV1XlOUd/wCSR+jjZk4dSNY/9NIekn6nECzL/qjTtutFdWfSP+84eBsrHDTlpEON4jqIz6i146dPobetLPrSRCqWTVLagnja/Kb+I5pvFIHAEbiLhUaarVk2VmL4Bfg5wHjf5oMV+IXeWg6NNj1nitQqlV4a0kknfmN+2+qmNqkDp9WohxXo3XB/n1JZLVJPiFWgvFdiYeW5T7OUO7yL/ALQKpVXDav2Bf8ArUqeKpA+FSvbapIhUr22pQWnDqnMbdVwmCreAyZpexpJ8vmrIgEIQgEIQgEIXmR4aLlBQtpsPdTvuB9G4+weDTvLDy6urvSR1QugYhiIe1zDGHtIsQ46eFlUp8GFtLhAnfVKTg2HvrJAxtw0fpX8Gt/5jwC9QYYxsg6cvMf1hH7x5Ds7NU+oMVfltAGwsHusY0HvcSNTzKC5wRBjWtaLNaA1o5ACwCS7WYMamMOj/SsuWcMwO9l+4W7OtQIdpZGuyvDSe8X7CPyU0bSafozfqcLeSDnxqS0kOBBBsQ4WIPIjgg1isO0DxVkEwtY4fXBJeRyJsAR23SV2CHgUEcVNzYak6ADeTyAXR9lsKNPFd/6R9i4fZH1W/E+KTbHYZBEczzea/s5xZrR+p19e/wCdzQCForatkLHSSODWNF3uduAXENrfSDPVyFsD3wwj3AxxbI/9Z7hrr9nd271qy5q4470/QcOy6y21e6I6zPrqtnpe2bgkiNUHsiqGAXDiB6wwfUtvLx9U9x4EcQqISTcJuZibk6uO8nVx7zvWkxE8FAvn5p3iNnW6XhU4sfJNub1/aHhOESVMrImmNhcdHTPbHGOsuPkLnqXe9g/RzT4faZzhPPbSQj6Nl/8AVN58Mx15WuQuLOs1tyN29M9lto6igf0kTjkv7UTieikF9bt4HrGo8Qsseesd9oR9bwrLkjlxX28vH+30eqFtPEYZ3fZf7bT2+8PG/iFccIxBlVDHNH7sjQ4X3i+9p6wbjuXnGMLZVR5H6cWOHvNPMfkrKJ3cZas1mYnrDnQql69aWjGcGlpX5X+0DfI9u5wHVvB3aeag3PWjxOnqv64rpGAURgp42O9613/eccxHde3cq3sjs0QWzzjX3oozw5Pd18hw39l0Qcz2jpTTVLx9V5MkZ4WcbuHcSR4KKyrXRMdw+GojyTEDix1wHNPMErmVZhr4pHMDmyAbnxm7SPkeYQb5apQXNdK4MYLucQGgcSVkUkhIFtSbC5AGvMnQLoWyuzbKYdI4tklI95urGA7wz8/JAu2g2fMVPE6MXMTMstt7m7y8DqcXHsPUqs2sXW3vDRckAcSTYKhbTYPTudmp3WeT7bGC8R5uB3NPZ4cUCZtYtjatZjwN3P4J9s3hUMb80pJcD9GCPYH63We3d5A82YoDHHneLOfY2O9reAPXx8E5WGuB1GvYsoBCEIBCEIBJsWrN/IbvzTCumyt6zoPmqxjVww21J0AHM6BAuocQzyEdacOCrWB0hZI+5vZ7hfgbEi/wVge9BHqowkmEznpnNG7f2c1MnqZGGxYXt4Fupt2LThUIEzni4zD3XCxHf1/JAzxKgMoBaQHjdfceYKXQPe05XgtPX8jxT/eEse03yPcHZm52Ota2paR2gtI/zQSY2XXpzAtFJNca79x7Vskcg1vqGtT3AMUznoyb6XaezeFS8VhcQ5zfqNL3fdBANvxX7ijAq8skY7kQT2cR4XQIfSXtWaqZ0DXWgieW2G+R7dHOPUDcDx4qh5I73u6/aAFZsX2Er/WJGx075Wl7jHIHMEbmkktdmLhbQjelG02By4dKyGoyF74hKeiJLWBz3tDSSBc+wb8NVV3x5JmbS7rS6vSUpTDj2n11aBNy06+Pio87Mx9+3d5rS5/WtZeOC1RSVhk1VLRt+0vJlH2uvf8A5Ly+rBGvBQWykK+ehnAWVFa6SVoe2GPO0O1HSFwDDbjYZj2gLOuLmnaUbPr+wxzesd0OubAYc+mw+COQWflL3A72mRzn5T1jNbuXnFcVu8sa4gDT2TYnvCa41V9FETxOje/j4LnEdQXz26iT4gfNWsRtG0OBy5JyXm9uszM/U+fAHanU8zqVqfSDktrHokevWDNLXyQe682H1Xat7LcO5WA44z1czcfdy/r/AGfn2KgYnUODgBc3PBZja8Ms46XLg3kSACT12aEDHp+mcXON3E6k/wBblvjpglGCO977xsnzHaII0sQG9aIq4xHNGcp423HqI4rZiDtElw7M97ha4Gp+QQWauxsylpcLAAWbwvxK205DhdVaYOfK1hu25vqOAF/lbvTz1sR2Y0FzzuDUDdsYWurk6Nt15pQ+13jU62BvbwWK1mdjm2NyOSCdgmI5gOR3/mn6oWzsUsYAexw7QQrxSvzNB7j3aINqEIQCEIQL8aiuwOG9hv3HQ/I9yR4jLlbnGpaQ8drSHDyT/FpssZ/W9kd+/wCF1XQLixQJsEd7Ou86lTvXMpI4/JQ+i6E5eH1T1cu1Q62W+42PMIG76480mmxERzgncRY9XJRDUSdR+CsWwdKySWV0jGuc0MMZcL5dXXtfju1QbG1t9yWbRykNp3tNjeZh/Ex4/eKulVs5DI4u9tpJu4McA0nibEG3cqrttC1kkMLBZrGOdz1e6xJJ3n2PigiYfKbXcbk6lThLdJ2y5QstrEDiwNwdzmuY77r2lpPde/cluz9CCCX7wbd43rfSuMhsOVyTuCmwNbG0tabnXMes6oLlhn6KP7o8LafBcr9O2H2dT1GmrXQuH1jb22d2r+y45rq9D+jZ9xv7oXI/TjU5qini4MidIf8AG/L/APktOedqSseF1mdTXbz/AA5KYidTp2I6HrUySy8EclB3l1XZ032a44rLp/oOqQ2qmjO98IcP8Dxcf/f4LmzFcfRW8jFKe3HpQesdDIfMDwXuO09pDHW4YnS5I8pn6d/6di2jddwHANv4k/kqZSUhzul3NzdG3rNszvD2fFW3G33mLeTW/M/NI6ydrRHEPqNe533nvPyaPFWbhmxjrL094KXPqrLDKm6DXWS5DmXjDqaaucWxZQBbO5xsGg8bbzuK8Yl7TT2J36P3Bj5eXRh34Tr5oI1RG2KVzGe6yzBzOVoDiesuDj3reJdEpbU5iXHe4lx7SbnzXttUg31smiX4Q57eke1pc1pb0ltS0EOs4jlodVvqJLhMfR9JlqZG8HRE97XNt+8UGG1bZCC0AncDx14XTWlpWA5ne9a2n5pPj+HOpqpxZox30jBwBJOZo7we4heRjrW+9cHiP5oLKMjfdFjx5lRK3EiwXuk0uPsPu3PYvELjLq/uHAIJzMVlf7jJHX3FrHEHvAsrXgLZBF9KMri4kC4JAsLXtx3owD9AwcrjwJt8LJigEIQgEIQgVbR6RB3BrwXdhu3zIVaxCryMLmAGwJOttALlXWqgEjHMducCD3rmuJUzoHuhk5aH6rmnc4IPT8QE0fXvHMFI6qZw1sbEkA2NrixIvz1HiFJigcyxae3krbJhAkwvd7YzTt7QST4s08EFPpblWvYTSeQc47+Dh+arNG1WTZF1qr70bh8Wn5IL0uf7ZC9Wf2bfmugKibZN/vQ642+bkFYrLhaxSSiNkzmkRvcWsdcakX4bxuPgpFcNFda2hvhbG21ZDHJ2EAOcfAu8UFToq1kLHl3vHcOof5plR2EYJ3u1Peq/NHca7uPYmrqq9g3UaBoGt+QAQX7AZc0DD1EeDiB5Livphqw7EXN+xFGw/GT+NdswWmMULGuFnWJcORcS4juvZfOu3dX01fVP/wBs5o7GHIPg0KNqZ/jELrgePmzWt4R+VcqJCFmknB0O++i8yrpGzeyIbgVVUvb9LK0SREj2mxQvDha+7MWuPWMq00rzRK01Gbsb13+MxDn4Vv8ARaf+1Kbtl/4EiqT95Vo9GbrYnTffd8Ynhaae/HzT9T/rZP8AmfxLp2NVTule9vB5BHMA5fIJbiMwe5hG+xB81Jxglk8rHC13EjrDtQfilNJLm0sbtcdezRWrgmireWrxTSkm2vfoU6wujE1TEwi4z5ncrNBdY9RtbvUna2ECscRxYwnttl8mhAqqG+yb8l6wSoLBcbwSx3W1wynzv3LbUDTwWt0DoKx0IF2una23HKXi1uuxQQb+yOxROnN7KZAPZHYmGzVKHTuJ+rBK7xbk8nlBFiBLbppsRpWf7t/8Kh07fY7kz2GjvVuPKJ37zAgmbaOvO0cogfFz/wAlT6pitu1//ef923zeq7VM0QLGXFiWkB18pIIa6xscp3GxT3DHXVmxbCg7DWNA9qKNkje1rbv8QXKo4dJYoOg7OO+jcOTr+IH5FNlX9mpdXDm2/gf5qwIBCEIBCEIBU/aqJskpDhewH5/NXBU3HBeZ/aPIIEc5AGm4LoeGQ5YI2Ebo2gj/AAgFUFlP0kjGfae1p7CRf4XXSUHJ2tDHFv2XFvgbJrs/LlqojzJHi1w8yEuxJlp5R/tX/vlb8CYTVQj9cHw1+SDpqpO2g/vDf2Q/eersqftkz6aM847eDj+aCrVQ0K6VRQZ6VjDxga097ACueVrdD2Lp1O2zWjk0DwCDlBjO4jUaHtGhTnYxjG1AzNBJByEi5a4a3HI2BHevGN0/R1Mo5uzD/GA7zJXrCPZniP67R4m3zQX6rnEbHvO5rXOPY0EnyXylPIXEucbkklx5km5K+m9sDagq/wD203/DcvmOU6qHqp74h0nAa7Uvb5ftimpTNLHE02MkjI2nkXuDR5r6X2joWx4bUQxizW0cjGAcA2Iho8AFwLYCl6XE6RvKYP8A/jBk/gX0vLGHNLXC4III5gixCz09f4yjcXy7Zq+Xe+UH8OwKyejg2xKl/aebHBJcVojBNLC694pHx3O85XEA94APet2zNd6vVQSE2DJmOd90OGb4XUSI5bQ6C1oyYbRHxifvD6PxnB4ZxmlabtHvNJabDWxI3hc/pYQwLpWJH6GT9m/90rn5borRwhpsdHmqHO+zGfFzhb4ArRtgbVWvGNhHi4fJNdh4fZlfzeG/hF/40t28j+njPOO3g4/8yBU43t2jzVvj2ZaKs1GckXLhGRueRYnNfdqTa29UeMHM0c3NHxC6ug5FFpccifNNNnffnt/5WX+FRJY7Pf8Afd+8U22PhzSzfsHN8SPyQLIniyfbBxfSTO5NaPEk/wAKrkQ9nuVn2BGs5+5/Ggj7Vn+8nqY0eZ+aSVI0PYnu0bf7y77rfJLjDmc1vNzW+JAQdBij9gNI+qAR3WsuYOp+ikez7D3N8CQCuqKibT02SqceD2tf3+6f3b96CTs9U5ZG3528dFclQ6YW1CvbTcXQZQhCAQoplXh1RZBNVTxKK73u5uNuy+ikYxjYiIBNgRv4E33f1zSWrxpjh7w8UG3BY71cfVmPgx1leVzfCcTHrDHAjS+Y8LFpH5Kz1OMjI7Kdcpy9ttEFTxEZp5SOMjyOwuNlL2fjyVMTnaAF1ydwuxwHxIS6OdwOsb/w38lKZXfqP/A78kHR2vBFwQRzGoVZ2tbmkitwa6/eRbyKU4Ji7mSOuHBhbxa4DNcWtpyuteIY5eVxde2gbobW/q6CPXR2C6Q1wsuYVeIiQWAJ7irXBjbco36AA6Hkgg7Xx/3hpHGMeIc7+ShwMLS132XB3gQVjHsQzytcA4gMto06G5Jvp1hRZsbZEwudcAC50KPYiZnaFu23mDcPqz/6eQfiaWjzXzQ4LoGPbePqad9MGANfb2y/2socHZbWt9XmqJIAeKrs+Wt7Ryuy4Vosunw27WNpmftstnobgzYown6kUrh+HJ/GvoHOF89+iSrEWIi5tnikY3t9l/kwruHrXWpWn9xz/F9/aO/whxf0uUPRYlI4bpY45eq9jGfjHfvVHO9dL9MXtz05G8xvB7A4EeZXPvVtL3UPPMReYdJwulsmmpb13dz6YqKnpKXMPrxNt152j81VKmDKErwDFZZ6Gn6IFxib0TwCBYsADd5+zl8VJfLORYwu8W/mrGs7xEuNzY5x5LUn4TMLfsiAKcdb3k/it8ko25GaSED7LvNv5FecIrpIog0sN7k8OJJS/GXyyyB4YSA0C1xcWJPzWTU0U9OQ+M8BIwnqAcCVfajF4mGxdc8Q27rdtlQxUTAW6F3i381HBnDiREbHrbv8UG57N5O8kk9+qabFPAmlvxjv4EX80jk6c/6L4heKTpo35i0gWIOS5JvoRpwQSYoDkHYrJsLoJhxzN8j/ADVfkxB1tGP/AAO/JbsCxJ0chLmuaC2xuLA66fNA1xxuapd1NaPhf5qLTR/TxftGfBwKhRbQNLiXkZifa7Vsbi0bpGZXC4e06HkQSg6FdVbbWLWF/W5p7wCPI+KnDF2nik20+JtcyPUaPudeogeaDzSREhXCjdeNh/VHlqqXQ4oxo3jxTvC8Ya+7RbQX07UD9CiCoXrp0HgsXgxXUvKjIgXS0LHe81p+8AVo/siL/Vs/C38k3yIyoFYw9g3NA7AFj1EcgmmRGRAq9SHJY9RHJNujWMiBSaEclj1Ick3yLHRoFBohyWPU+pOOjWOjQJjSdSU7SYI6qp5IQQ0uAs7kWuDhfqu1W7okdCvJjeNpZUvNLRavWHC3+jOu4Op+r25P+mhnoxrD70kI+6Xu82hdz6FYMK1ez4/BYzxfVzHvfZyPAPRzLTTsmdKHFhzBrW5QTYjU3OmqvPRzcgrH0KOhC2VrFe6EHLmvltzXneXIdttl66qnEkcYc0MDQM7QRYknRxG+6rjNh8RP/h7dskVvg5fQPQo6Faraelp3lPw8X1GLHGOu20eTn2wez09FE9s2W73B1mm4bYW381axAU36FHQrbWsVjaFfmy2y3m9+slYpln1XqTTo1kRrJrKxS9Sz6oOSZ9Gs5ECv1Mcln1Ickz6NZ6NAr9SHJHqA5Jp0azkQKP7NZxaPAL0MNYPqgdgCaZFnIgWeoN5BYdhzDvaD2gJpkWciBN/YcJ/0Uf4G/kt0GGxs9xjW/dAHkmeRGVBFbEvWRScqMqDYsWQhAWWbIQgxZFkIQFkEIQgxZFkIQGVGVCEBlRZCEBZYshCDNljKhCAyoshCAyoyoQgzlRZCEBZFkIQGVFkIQFlmyEICyLIQgLIshCAsiyEICyLLKEH/2Q=="/>
          <p:cNvSpPr>
            <a:spLocks noChangeAspect="1" noChangeArrowheads="1"/>
          </p:cNvSpPr>
          <p:nvPr/>
        </p:nvSpPr>
        <p:spPr bwMode="auto">
          <a:xfrm>
            <a:off x="0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pt-BR"/>
          </a:p>
        </p:txBody>
      </p:sp>
      <p:pic>
        <p:nvPicPr>
          <p:cNvPr id="2062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0825" y="4672013"/>
            <a:ext cx="18065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1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4284663"/>
            <a:ext cx="1592263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4" name="Picture 1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6100" y="6126163"/>
            <a:ext cx="1260475" cy="1254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B8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65" name="CaixaDeTexto 1"/>
          <p:cNvSpPr txBox="1">
            <a:spLocks noChangeArrowheads="1"/>
          </p:cNvSpPr>
          <p:nvPr/>
        </p:nvSpPr>
        <p:spPr bwMode="auto">
          <a:xfrm>
            <a:off x="2735263" y="323850"/>
            <a:ext cx="67897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pt-BR" altLang="en-US">
                <a:solidFill>
                  <a:schemeClr val="tx1"/>
                </a:solidFill>
              </a:rPr>
              <a:t>Organização: __________________________  Data:_________</a:t>
            </a:r>
          </a:p>
          <a:p>
            <a:r>
              <a:rPr lang="pt-BR" altLang="en-US">
                <a:solidFill>
                  <a:schemeClr val="tx1"/>
                </a:solidFill>
              </a:rPr>
              <a:t>Elaborado por:________________________________________</a:t>
            </a:r>
          </a:p>
        </p:txBody>
      </p:sp>
      <p:sp>
        <p:nvSpPr>
          <p:cNvPr id="2066" name="CaixaDeTexto 2"/>
          <p:cNvSpPr txBox="1">
            <a:spLocks noChangeArrowheads="1"/>
          </p:cNvSpPr>
          <p:nvPr/>
        </p:nvSpPr>
        <p:spPr bwMode="auto">
          <a:xfrm>
            <a:off x="134938" y="134938"/>
            <a:ext cx="2068512" cy="277812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pt-BR" altLang="en-US" sz="1200">
                <a:solidFill>
                  <a:schemeClr val="tx1"/>
                </a:solidFill>
              </a:rPr>
              <a:t>Business Model Generation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Tema do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Tema do Office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altLang="pt-BR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pitchFamily="34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8" charset="0"/>
          <a:buNone/>
          <a:tabLst/>
          <a:defRPr kumimoji="0" lang="en-GB" altLang="pt-BR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Microsoft YaHei" pitchFamily="34" charset="-122"/>
          </a:defRPr>
        </a:defPPr>
      </a:lstStyle>
    </a:lnDef>
  </a:objectDefaults>
  <a:extraClrSchemeLst>
    <a:extraClrScheme>
      <a:clrScheme name="Tema do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ma do Offic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a do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35110</TotalTime>
  <Words>24</Words>
  <Application>Microsoft Office PowerPoint</Application>
  <PresentationFormat>Personalizar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6" baseType="lpstr">
      <vt:lpstr>Arial</vt:lpstr>
      <vt:lpstr>Microsoft YaHei</vt:lpstr>
      <vt:lpstr>Times New Roman</vt:lpstr>
      <vt:lpstr>Arial Unicode MS</vt:lpstr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Natura – linha de maquiagem</dc:title>
  <dc:creator>luciel@uol.combr</dc:creator>
  <cp:lastModifiedBy>luciel</cp:lastModifiedBy>
  <cp:revision>27</cp:revision>
  <cp:lastPrinted>1601-01-01T00:00:00Z</cp:lastPrinted>
  <dcterms:created xsi:type="dcterms:W3CDTF">2014-03-07T18:38:33Z</dcterms:created>
  <dcterms:modified xsi:type="dcterms:W3CDTF">2015-12-21T03:16:32Z</dcterms:modified>
</cp:coreProperties>
</file>